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73" r:id="rId3"/>
    <p:sldId id="274" r:id="rId4"/>
    <p:sldId id="275" r:id="rId5"/>
    <p:sldId id="276" r:id="rId6"/>
    <p:sldId id="277" r:id="rId7"/>
  </p:sldIdLst>
  <p:sldSz cx="9144000" cy="6858000" type="screen4x3"/>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5" autoAdjust="0"/>
    <p:restoredTop sz="94660"/>
  </p:normalViewPr>
  <p:slideViewPr>
    <p:cSldViewPr snapToGrid="0">
      <p:cViewPr varScale="1">
        <p:scale>
          <a:sx n="113" d="100"/>
          <a:sy n="113" d="100"/>
        </p:scale>
        <p:origin x="8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988"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2863" y="0"/>
            <a:ext cx="2947987" cy="498475"/>
          </a:xfrm>
          <a:prstGeom prst="rect">
            <a:avLst/>
          </a:prstGeom>
        </p:spPr>
        <p:txBody>
          <a:bodyPr vert="horz" lIns="91440" tIns="45720" rIns="91440" bIns="45720" rtlCol="0"/>
          <a:lstStyle>
            <a:lvl1pPr algn="r">
              <a:defRPr sz="1200"/>
            </a:lvl1pPr>
          </a:lstStyle>
          <a:p>
            <a:fld id="{8FF0BFA4-C09C-4368-B42B-4A163A3AF3C3}" type="datetimeFigureOut">
              <a:rPr kumimoji="1" lang="ja-JP" altLang="en-US" smtClean="0"/>
              <a:t>2021/7/17</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040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1550"/>
            <a:ext cx="5441950" cy="39116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6100"/>
            <a:ext cx="2947988"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2863" y="9436100"/>
            <a:ext cx="2947987" cy="498475"/>
          </a:xfrm>
          <a:prstGeom prst="rect">
            <a:avLst/>
          </a:prstGeom>
        </p:spPr>
        <p:txBody>
          <a:bodyPr vert="horz" lIns="91440" tIns="45720" rIns="91440" bIns="45720" rtlCol="0" anchor="b"/>
          <a:lstStyle>
            <a:lvl1pPr algn="r">
              <a:defRPr sz="1200"/>
            </a:lvl1pPr>
          </a:lstStyle>
          <a:p>
            <a:fld id="{E4F9C3BF-24BF-4A51-BE6A-E0818AEAD4FB}" type="slidenum">
              <a:rPr kumimoji="1" lang="ja-JP" altLang="en-US" smtClean="0"/>
              <a:t>‹#›</a:t>
            </a:fld>
            <a:endParaRPr kumimoji="1" lang="ja-JP" altLang="en-US"/>
          </a:p>
        </p:txBody>
      </p:sp>
    </p:spTree>
    <p:extLst>
      <p:ext uri="{BB962C8B-B14F-4D97-AF65-F5344CB8AC3E}">
        <p14:creationId xmlns:p14="http://schemas.microsoft.com/office/powerpoint/2010/main" val="9981766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F9C3BF-24BF-4A51-BE6A-E0818AEAD4FB}" type="slidenum">
              <a:rPr kumimoji="1" lang="ja-JP" altLang="en-US" smtClean="0"/>
              <a:t>1</a:t>
            </a:fld>
            <a:endParaRPr kumimoji="1" lang="ja-JP" altLang="en-US"/>
          </a:p>
        </p:txBody>
      </p:sp>
    </p:spTree>
    <p:extLst>
      <p:ext uri="{BB962C8B-B14F-4D97-AF65-F5344CB8AC3E}">
        <p14:creationId xmlns:p14="http://schemas.microsoft.com/office/powerpoint/2010/main" val="181769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960230-9D5B-4F8C-AEED-F378707CD9BC}" type="datetime1">
              <a:rPr kumimoji="1" lang="ja-JP" altLang="en-US" smtClean="0"/>
              <a:t>2021/7/17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4263423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6648C3-3013-47A2-81B0-9892630513A8}" type="datetime1">
              <a:rPr kumimoji="1" lang="ja-JP" altLang="en-US" smtClean="0"/>
              <a:t>2021/7/17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3349775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71A256-A4E2-4CA1-A698-4DCF76209BA2}" type="datetime1">
              <a:rPr kumimoji="1" lang="ja-JP" altLang="en-US" smtClean="0"/>
              <a:t>2021/7/17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3947285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A8D97A-515D-4DE2-B492-95EDAFCA2EC6}" type="datetime1">
              <a:rPr kumimoji="1" lang="ja-JP" altLang="en-US" smtClean="0"/>
              <a:t>2021/7/17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260270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B2C5F5-33E3-4518-8444-23BB6F23C801}" type="datetime1">
              <a:rPr kumimoji="1" lang="ja-JP" altLang="en-US" smtClean="0"/>
              <a:t>2021/7/17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165379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9CB811-14BF-4E46-B54C-ED7EC0D21427}" type="datetime1">
              <a:rPr kumimoji="1" lang="ja-JP" altLang="en-US" smtClean="0"/>
              <a:t>2021/7/17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225803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8EE321-838F-485B-B23C-F08B0BA86F32}" type="datetime1">
              <a:rPr kumimoji="1" lang="ja-JP" altLang="en-US" smtClean="0"/>
              <a:t>2021/7/17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188862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472D65-E506-4586-B001-FFEE06226795}" type="datetime1">
              <a:rPr kumimoji="1" lang="ja-JP" altLang="en-US" smtClean="0"/>
              <a:t>2021/7/17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902679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4E342-9820-4013-B0E0-0CFDF4B8A583}" type="datetime1">
              <a:rPr kumimoji="1" lang="ja-JP" altLang="en-US" smtClean="0"/>
              <a:t>2021/7/17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2655906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B4A36D-2F90-48B0-ACE5-CF4F31DBBF15}" type="datetime1">
              <a:rPr kumimoji="1" lang="ja-JP" altLang="en-US" smtClean="0"/>
              <a:t>2021/7/17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622546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9732A2-10D9-4609-A838-BFA55FCEE8AD}" type="datetime1">
              <a:rPr kumimoji="1" lang="ja-JP" altLang="en-US" smtClean="0"/>
              <a:t>2021/7/17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150722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BAD2B-FDBC-4B66-B7EB-240E68D16C8D}" type="datetime1">
              <a:rPr kumimoji="1" lang="ja-JP" altLang="en-US" smtClean="0"/>
              <a:t>2021/7/17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9060A-4DBA-4ED7-A53A-508B1BB9F8BE}" type="slidenum">
              <a:rPr kumimoji="1" lang="ja-JP" altLang="en-US" smtClean="0"/>
              <a:pPr/>
              <a:t>‹#›</a:t>
            </a:fld>
            <a:endParaRPr kumimoji="1" lang="ja-JP" altLang="en-US"/>
          </a:p>
        </p:txBody>
      </p:sp>
    </p:spTree>
    <p:extLst>
      <p:ext uri="{BB962C8B-B14F-4D97-AF65-F5344CB8AC3E}">
        <p14:creationId xmlns:p14="http://schemas.microsoft.com/office/powerpoint/2010/main" val="3609159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1320" y="1463557"/>
            <a:ext cx="8129103" cy="2387600"/>
          </a:xfrm>
        </p:spPr>
        <p:txBody>
          <a:bodyPr>
            <a:noAutofit/>
          </a:bodyPr>
          <a:lstStyle/>
          <a:p>
            <a:r>
              <a:rPr lang="ja-JP" altLang="en-US" sz="3600" dirty="0"/>
              <a:t>●●●に対する△△△の有効性・安全性を評価する探索的臨床試験</a:t>
            </a:r>
            <a:br>
              <a:rPr lang="en-US" altLang="ja-JP" sz="3600" dirty="0"/>
            </a:br>
            <a:r>
              <a:rPr lang="ja-JP" altLang="en-US" sz="3600" dirty="0"/>
              <a:t>（研究コンセプト）</a:t>
            </a:r>
            <a:endParaRPr kumimoji="1" lang="ja-JP" altLang="en-US" sz="3600" dirty="0"/>
          </a:p>
        </p:txBody>
      </p:sp>
      <p:sp>
        <p:nvSpPr>
          <p:cNvPr id="4" name="テキスト ボックス 3"/>
          <p:cNvSpPr txBox="1"/>
          <p:nvPr/>
        </p:nvSpPr>
        <p:spPr>
          <a:xfrm>
            <a:off x="7642746" y="150125"/>
            <a:ext cx="1214651" cy="369332"/>
          </a:xfrm>
          <a:prstGeom prst="rect">
            <a:avLst/>
          </a:prstGeom>
          <a:noFill/>
        </p:spPr>
        <p:txBody>
          <a:bodyPr wrap="square" rtlCol="0">
            <a:spAutoFit/>
          </a:bodyPr>
          <a:lstStyle/>
          <a:p>
            <a:r>
              <a:rPr kumimoji="1" lang="en-US" altLang="ja-JP" dirty="0"/>
              <a:t>2021.××</a:t>
            </a:r>
            <a:r>
              <a:rPr kumimoji="1" lang="ja-JP" altLang="en-US" dirty="0"/>
              <a:t>　</a:t>
            </a:r>
          </a:p>
        </p:txBody>
      </p:sp>
      <p:sp>
        <p:nvSpPr>
          <p:cNvPr id="5" name="スライド番号プレースホルダー 4"/>
          <p:cNvSpPr>
            <a:spLocks noGrp="1"/>
          </p:cNvSpPr>
          <p:nvPr>
            <p:ph type="sldNum" sz="quarter" idx="12"/>
          </p:nvPr>
        </p:nvSpPr>
        <p:spPr/>
        <p:txBody>
          <a:bodyPr/>
          <a:lstStyle/>
          <a:p>
            <a:fld id="{9279060A-4DBA-4ED7-A53A-508B1BB9F8BE}" type="slidenum">
              <a:rPr kumimoji="1" lang="ja-JP" altLang="en-US" smtClean="0"/>
              <a:pPr/>
              <a:t>1</a:t>
            </a:fld>
            <a:endParaRPr kumimoji="1" lang="ja-JP" altLang="en-US"/>
          </a:p>
        </p:txBody>
      </p:sp>
    </p:spTree>
    <p:extLst>
      <p:ext uri="{BB962C8B-B14F-4D97-AF65-F5344CB8AC3E}">
        <p14:creationId xmlns:p14="http://schemas.microsoft.com/office/powerpoint/2010/main" val="57370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背景１</a:t>
            </a:r>
          </a:p>
        </p:txBody>
      </p:sp>
      <p:sp>
        <p:nvSpPr>
          <p:cNvPr id="3" name="コンテンツ プレースホルダー 2"/>
          <p:cNvSpPr>
            <a:spLocks noGrp="1"/>
          </p:cNvSpPr>
          <p:nvPr>
            <p:ph idx="1"/>
          </p:nvPr>
        </p:nvSpPr>
        <p:spPr/>
        <p:txBody>
          <a:bodyPr>
            <a:normAutofit lnSpcReduction="10000"/>
          </a:bodyPr>
          <a:lstStyle/>
          <a:p>
            <a:r>
              <a:rPr kumimoji="1" lang="ja-JP" altLang="en-US" dirty="0"/>
              <a:t>対象疾患の疫学・病態</a:t>
            </a:r>
            <a:endParaRPr kumimoji="1" lang="en-US" altLang="ja-JP" dirty="0"/>
          </a:p>
          <a:p>
            <a:pPr marL="0" indent="0">
              <a:buNone/>
            </a:pPr>
            <a:r>
              <a:rPr lang="ja-JP" altLang="en-US" dirty="0"/>
              <a:t>　対象疾患●●●の新規罹患率、死亡率、増減</a:t>
            </a:r>
            <a:endParaRPr lang="en-US" altLang="ja-JP" dirty="0"/>
          </a:p>
          <a:p>
            <a:pPr marL="0" indent="0">
              <a:buNone/>
            </a:pPr>
            <a:endParaRPr lang="en-US" altLang="ja-JP" dirty="0"/>
          </a:p>
          <a:p>
            <a:pPr marL="0" indent="0">
              <a:buNone/>
            </a:pPr>
            <a:endParaRPr kumimoji="1" lang="en-US" altLang="ja-JP" dirty="0"/>
          </a:p>
          <a:p>
            <a:r>
              <a:rPr kumimoji="1" lang="ja-JP" altLang="en-US" dirty="0"/>
              <a:t>標準治療と課題</a:t>
            </a:r>
            <a:endParaRPr kumimoji="1" lang="en-US" altLang="ja-JP" dirty="0"/>
          </a:p>
          <a:p>
            <a:pPr marL="0" indent="0">
              <a:buNone/>
            </a:pPr>
            <a:r>
              <a:rPr lang="ja-JP" altLang="en-US" dirty="0"/>
              <a:t>　ガイドライン、標準治療〇〇〇の有効性・安全性に関する治療成績</a:t>
            </a:r>
            <a:endParaRPr lang="en-US" altLang="ja-JP" dirty="0"/>
          </a:p>
          <a:p>
            <a:pPr marL="0" indent="0">
              <a:buNone/>
            </a:pPr>
            <a:r>
              <a:rPr kumimoji="1" lang="ja-JP" altLang="en-US" dirty="0"/>
              <a:t>　</a:t>
            </a:r>
            <a:r>
              <a:rPr lang="ja-JP" altLang="en-US" dirty="0"/>
              <a:t>課題：不十分な効果、副作用・利便性、費用対効果、〇〇〇を適応とすることが困難な場合（併存疾患・併用薬・臓器障害）、不十分なエビデンス</a:t>
            </a:r>
            <a:endParaRPr kumimoji="1" lang="ja-JP" altLang="en-US" dirty="0"/>
          </a:p>
        </p:txBody>
      </p:sp>
      <p:sp>
        <p:nvSpPr>
          <p:cNvPr id="4" name="スライド番号プレースホルダー 3"/>
          <p:cNvSpPr>
            <a:spLocks noGrp="1"/>
          </p:cNvSpPr>
          <p:nvPr>
            <p:ph type="sldNum" sz="quarter" idx="12"/>
          </p:nvPr>
        </p:nvSpPr>
        <p:spPr/>
        <p:txBody>
          <a:bodyPr/>
          <a:lstStyle/>
          <a:p>
            <a:fld id="{9279060A-4DBA-4ED7-A53A-508B1BB9F8BE}" type="slidenum">
              <a:rPr kumimoji="1" lang="ja-JP" altLang="en-US" smtClean="0"/>
              <a:pPr/>
              <a:t>2</a:t>
            </a:fld>
            <a:endParaRPr kumimoji="1" lang="ja-JP" altLang="en-US"/>
          </a:p>
        </p:txBody>
      </p:sp>
    </p:spTree>
    <p:extLst>
      <p:ext uri="{BB962C8B-B14F-4D97-AF65-F5344CB8AC3E}">
        <p14:creationId xmlns:p14="http://schemas.microsoft.com/office/powerpoint/2010/main" val="55725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背景２</a:t>
            </a:r>
          </a:p>
        </p:txBody>
      </p:sp>
      <p:sp>
        <p:nvSpPr>
          <p:cNvPr id="3" name="コンテンツ プレースホルダー 2"/>
          <p:cNvSpPr>
            <a:spLocks noGrp="1"/>
          </p:cNvSpPr>
          <p:nvPr>
            <p:ph idx="1"/>
          </p:nvPr>
        </p:nvSpPr>
        <p:spPr/>
        <p:txBody>
          <a:bodyPr/>
          <a:lstStyle/>
          <a:p>
            <a:r>
              <a:rPr kumimoji="1" lang="ja-JP" altLang="en-US" dirty="0"/>
              <a:t>課題を解決するためのアイデア</a:t>
            </a:r>
            <a:endParaRPr kumimoji="1" lang="en-US" altLang="ja-JP" dirty="0"/>
          </a:p>
          <a:p>
            <a:endParaRPr kumimoji="1" lang="en-US" altLang="ja-JP" dirty="0"/>
          </a:p>
          <a:p>
            <a:pPr marL="0" indent="0">
              <a:buNone/>
            </a:pPr>
            <a:r>
              <a:rPr lang="ja-JP" altLang="en-US" dirty="0"/>
              <a:t>　基礎研究による科学的根拠</a:t>
            </a:r>
            <a:endParaRPr lang="en-US" altLang="ja-JP" dirty="0"/>
          </a:p>
          <a:p>
            <a:pPr marL="0" indent="0">
              <a:buNone/>
            </a:pPr>
            <a:r>
              <a:rPr lang="ja-JP" altLang="en-US" dirty="0"/>
              <a:t>　症例報告・</a:t>
            </a:r>
            <a:r>
              <a:rPr kumimoji="1" lang="ja-JP" altLang="en-US" dirty="0"/>
              <a:t>小規模の後方視的検討</a:t>
            </a:r>
            <a:endParaRPr kumimoji="1" lang="en-US" altLang="ja-JP" dirty="0"/>
          </a:p>
          <a:p>
            <a:pPr marL="0" indent="0">
              <a:buNone/>
            </a:pPr>
            <a:r>
              <a:rPr lang="ja-JP" altLang="en-US" dirty="0"/>
              <a:t>　海外でのエビデンス</a:t>
            </a:r>
            <a:endParaRPr lang="en-US" altLang="ja-JP" dirty="0"/>
          </a:p>
          <a:p>
            <a:pPr marL="0" indent="0">
              <a:buNone/>
            </a:pPr>
            <a:r>
              <a:rPr kumimoji="1" lang="ja-JP" altLang="en-US" dirty="0"/>
              <a:t>　類似疾患での治療成績</a:t>
            </a:r>
            <a:endParaRPr kumimoji="1" lang="en-US" altLang="ja-JP" dirty="0"/>
          </a:p>
          <a:p>
            <a:pPr marL="0" indent="0">
              <a:buNone/>
            </a:pPr>
            <a:r>
              <a:rPr lang="ja-JP" altLang="en-US" dirty="0"/>
              <a:t>　当院での経験　　　　　　　</a:t>
            </a:r>
            <a:r>
              <a:rPr lang="en-US" altLang="ja-JP" dirty="0"/>
              <a:t>etc.</a:t>
            </a:r>
            <a:endParaRPr kumimoji="1" lang="ja-JP" altLang="en-US" dirty="0"/>
          </a:p>
        </p:txBody>
      </p:sp>
      <p:sp>
        <p:nvSpPr>
          <p:cNvPr id="4" name="スライド番号プレースホルダー 3"/>
          <p:cNvSpPr>
            <a:spLocks noGrp="1"/>
          </p:cNvSpPr>
          <p:nvPr>
            <p:ph type="sldNum" sz="quarter" idx="12"/>
          </p:nvPr>
        </p:nvSpPr>
        <p:spPr/>
        <p:txBody>
          <a:bodyPr/>
          <a:lstStyle/>
          <a:p>
            <a:fld id="{9279060A-4DBA-4ED7-A53A-508B1BB9F8BE}" type="slidenum">
              <a:rPr kumimoji="1" lang="ja-JP" altLang="en-US" smtClean="0"/>
              <a:pPr/>
              <a:t>3</a:t>
            </a:fld>
            <a:endParaRPr kumimoji="1" lang="ja-JP" altLang="en-US"/>
          </a:p>
        </p:txBody>
      </p:sp>
    </p:spTree>
    <p:extLst>
      <p:ext uri="{BB962C8B-B14F-4D97-AF65-F5344CB8AC3E}">
        <p14:creationId xmlns:p14="http://schemas.microsoft.com/office/powerpoint/2010/main" val="98061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試験薬・機器△△△について</a:t>
            </a:r>
          </a:p>
        </p:txBody>
      </p:sp>
      <p:sp>
        <p:nvSpPr>
          <p:cNvPr id="3" name="コンテンツ プレースホルダー 2"/>
          <p:cNvSpPr>
            <a:spLocks noGrp="1"/>
          </p:cNvSpPr>
          <p:nvPr>
            <p:ph idx="1"/>
          </p:nvPr>
        </p:nvSpPr>
        <p:spPr/>
        <p:txBody>
          <a:bodyPr/>
          <a:lstStyle/>
          <a:p>
            <a:r>
              <a:rPr kumimoji="1" lang="ja-JP" altLang="en-US" dirty="0"/>
              <a:t>主な機序、対象疾患</a:t>
            </a:r>
            <a:endParaRPr kumimoji="1" lang="en-US" altLang="ja-JP" dirty="0"/>
          </a:p>
          <a:p>
            <a:r>
              <a:rPr lang="ja-JP" altLang="en-US" dirty="0"/>
              <a:t>用量用法・使用用途</a:t>
            </a:r>
            <a:endParaRPr lang="en-US" altLang="ja-JP" dirty="0"/>
          </a:p>
          <a:p>
            <a:r>
              <a:rPr kumimoji="1" lang="ja-JP" altLang="en-US" dirty="0"/>
              <a:t>安全性</a:t>
            </a:r>
            <a:endParaRPr kumimoji="1" lang="en-US" altLang="ja-JP" dirty="0"/>
          </a:p>
          <a:p>
            <a:r>
              <a:rPr kumimoji="1" lang="ja-JP" altLang="en-US" dirty="0"/>
              <a:t>承認状況・薬価</a:t>
            </a:r>
          </a:p>
        </p:txBody>
      </p:sp>
      <p:sp>
        <p:nvSpPr>
          <p:cNvPr id="4" name="スライド番号プレースホルダー 3"/>
          <p:cNvSpPr>
            <a:spLocks noGrp="1"/>
          </p:cNvSpPr>
          <p:nvPr>
            <p:ph type="sldNum" sz="quarter" idx="12"/>
          </p:nvPr>
        </p:nvSpPr>
        <p:spPr/>
        <p:txBody>
          <a:bodyPr/>
          <a:lstStyle/>
          <a:p>
            <a:fld id="{9279060A-4DBA-4ED7-A53A-508B1BB9F8BE}" type="slidenum">
              <a:rPr kumimoji="1" lang="ja-JP" altLang="en-US" smtClean="0"/>
              <a:pPr/>
              <a:t>4</a:t>
            </a:fld>
            <a:endParaRPr kumimoji="1" lang="ja-JP" altLang="en-US"/>
          </a:p>
        </p:txBody>
      </p:sp>
    </p:spTree>
    <p:extLst>
      <p:ext uri="{BB962C8B-B14F-4D97-AF65-F5344CB8AC3E}">
        <p14:creationId xmlns:p14="http://schemas.microsoft.com/office/powerpoint/2010/main" val="283027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Clinical</a:t>
            </a:r>
            <a:r>
              <a:rPr kumimoji="1" lang="ja-JP" altLang="en-US" dirty="0"/>
              <a:t> </a:t>
            </a:r>
            <a:r>
              <a:rPr kumimoji="1" lang="en-US" altLang="ja-JP" dirty="0"/>
              <a:t>Question</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●●●に対して△△△が有効ではないか</a:t>
            </a:r>
            <a:endParaRPr kumimoji="1" lang="en-US" altLang="ja-JP" dirty="0"/>
          </a:p>
          <a:p>
            <a:endParaRPr lang="en-US" altLang="ja-JP" dirty="0"/>
          </a:p>
          <a:p>
            <a:r>
              <a:rPr kumimoji="1" lang="ja-JP" altLang="en-US" dirty="0"/>
              <a:t>〇〇〇不応不耐の●●●に対して、△△△による代替療法が行えないか</a:t>
            </a:r>
            <a:endParaRPr kumimoji="1"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9279060A-4DBA-4ED7-A53A-508B1BB9F8BE}" type="slidenum">
              <a:rPr kumimoji="1" lang="ja-JP" altLang="en-US" smtClean="0"/>
              <a:pPr/>
              <a:t>5</a:t>
            </a:fld>
            <a:endParaRPr kumimoji="1" lang="ja-JP" altLang="en-US"/>
          </a:p>
        </p:txBody>
      </p:sp>
    </p:spTree>
    <p:extLst>
      <p:ext uri="{BB962C8B-B14F-4D97-AF65-F5344CB8AC3E}">
        <p14:creationId xmlns:p14="http://schemas.microsoft.com/office/powerpoint/2010/main" val="165381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デザイン・実施体制</a:t>
            </a:r>
            <a:br>
              <a:rPr kumimoji="1" lang="en-US" altLang="ja-JP" dirty="0"/>
            </a:br>
            <a:r>
              <a:rPr lang="ja-JP" altLang="en-US" dirty="0"/>
              <a:t>（</a:t>
            </a:r>
            <a:r>
              <a:rPr kumimoji="1" lang="ja-JP" altLang="en-US" dirty="0"/>
              <a:t>ディスカッション）</a:t>
            </a:r>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79060A-4DBA-4ED7-A53A-508B1BB9F8BE}" type="slidenum">
              <a:rPr kumimoji="1" lang="ja-JP" altLang="en-US" smtClean="0"/>
              <a:pPr/>
              <a:t>6</a:t>
            </a:fld>
            <a:endParaRPr kumimoji="1" lang="ja-JP" altLang="en-US"/>
          </a:p>
        </p:txBody>
      </p:sp>
    </p:spTree>
    <p:extLst>
      <p:ext uri="{BB962C8B-B14F-4D97-AF65-F5344CB8AC3E}">
        <p14:creationId xmlns:p14="http://schemas.microsoft.com/office/powerpoint/2010/main" val="30750075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228</Words>
  <Application>Microsoft Office PowerPoint</Application>
  <PresentationFormat>画面に合わせる (4:3)</PresentationFormat>
  <Paragraphs>35</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Calibri Light</vt:lpstr>
      <vt:lpstr>Office テーマ</vt:lpstr>
      <vt:lpstr>●●●に対する△△△の有効性・安全性を評価する探索的臨床試験 （研究コンセプト）</vt:lpstr>
      <vt:lpstr>背景１</vt:lpstr>
      <vt:lpstr>背景２</vt:lpstr>
      <vt:lpstr>試験薬・機器△△△について</vt:lpstr>
      <vt:lpstr>Clinical Question</vt:lpstr>
      <vt:lpstr>デザイン・実施体制 （ディスカッション）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免疫チェックポイント阻害薬による腸炎に対するサラゾピリンの有効性・安全性を評価する探索的第２相臨床試験</dc:title>
  <dc:creator>山田 武史</dc:creator>
  <cp:lastModifiedBy>山田武史</cp:lastModifiedBy>
  <cp:revision>36</cp:revision>
  <cp:lastPrinted>2021-05-11T04:16:05Z</cp:lastPrinted>
  <dcterms:created xsi:type="dcterms:W3CDTF">2021-04-23T05:22:06Z</dcterms:created>
  <dcterms:modified xsi:type="dcterms:W3CDTF">2021-07-17T07:14:56Z</dcterms:modified>
</cp:coreProperties>
</file>