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</p:sldIdLst>
  <p:sldSz cx="9906000" cy="6858000" type="A4"/>
  <p:notesSz cx="6884988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8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7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activeX/activeX1.xml><?xml version="1.0" encoding="utf-8"?>
<ax:ocx xmlns:ax="http://schemas.microsoft.com/office/2006/activeX" xmlns:r="http://schemas.openxmlformats.org/officeDocument/2006/relationships" ax:classid="{D9347033-9612-11D1-9D75-00C04FCC8CDC}" ax:persistence="persistPropertyBag">
  <ax:ocxPr ax:name="_cx" ax:value="5199"/>
  <ax:ocxPr ax:name="_cy" ax:value="5499"/>
  <ax:ocxPr ax:name="Style" ax:value="11"/>
  <ax:ocxPr ax:name="SubStyle" ax:value="0"/>
  <ax:ocxPr ax:name="Validation" ax:value="2"/>
  <ax:ocxPr ax:name="LineWeight" ax:value="3"/>
  <ax:ocxPr ax:name="Direction" ax:value="0"/>
  <ax:ocxPr ax:name="ShowData" ax:value="1"/>
  <ax:ocxPr ax:name="Value" ax:value="https://www.hosp.tsukuba.ac.jp/wp-content/uploads/2022/08/map_kansen-1.pdf"/>
  <ax:ocxPr ax:name="ForeColor" ax:value="0"/>
  <ax:ocxPr ax:name="BackColor" ax:value="16777215"/>
</ax:ocx>
</file>

<file path=ppt/activeX/activeX2.xml><?xml version="1.0" encoding="utf-8"?>
<ax:ocx xmlns:ax="http://schemas.microsoft.com/office/2006/activeX" xmlns:r="http://schemas.openxmlformats.org/officeDocument/2006/relationships" ax:classid="{D9347033-9612-11D1-9D75-00C04FCC8CDC}" ax:persistence="persistPropertyBag">
  <ax:ocxPr ax:name="_cx" ax:value="5199"/>
  <ax:ocxPr ax:name="_cy" ax:value="5499"/>
  <ax:ocxPr ax:name="Style" ax:value="11"/>
  <ax:ocxPr ax:name="SubStyle" ax:value="-1"/>
  <ax:ocxPr ax:name="Validation" ax:value="2"/>
  <ax:ocxPr ax:name="LineWeight" ax:value="3"/>
  <ax:ocxPr ax:name="Direction" ax:value="0"/>
  <ax:ocxPr ax:name="ShowData" ax:value="1"/>
  <ax:ocxPr ax:name="Value" ax:value="https://maps.app.goo.gl/5WiivthAZnd1p7YU8?g_st=com.microsoft.skype.teams.extshare"/>
  <ax:ocxPr ax:name="ForeColor" ax:value="0"/>
  <ax:ocxPr ax:name="BackColor" ax:value="16777215"/>
</ax:ocx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45E70-836A-4262-BF60-7B79957C53D0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A197-B434-49F8-9B34-94C4DB2976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7956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45E70-836A-4262-BF60-7B79957C53D0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A197-B434-49F8-9B34-94C4DB2976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59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45E70-836A-4262-BF60-7B79957C53D0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A197-B434-49F8-9B34-94C4DB2976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74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45E70-836A-4262-BF60-7B79957C53D0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A197-B434-49F8-9B34-94C4DB2976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557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45E70-836A-4262-BF60-7B79957C53D0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A197-B434-49F8-9B34-94C4DB2976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912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45E70-836A-4262-BF60-7B79957C53D0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A197-B434-49F8-9B34-94C4DB2976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441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45E70-836A-4262-BF60-7B79957C53D0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A197-B434-49F8-9B34-94C4DB2976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754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45E70-836A-4262-BF60-7B79957C53D0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A197-B434-49F8-9B34-94C4DB2976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88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45E70-836A-4262-BF60-7B79957C53D0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A197-B434-49F8-9B34-94C4DB2976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131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45E70-836A-4262-BF60-7B79957C53D0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A197-B434-49F8-9B34-94C4DB2976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6695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45E70-836A-4262-BF60-7B79957C53D0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A197-B434-49F8-9B34-94C4DB2976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162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45E70-836A-4262-BF60-7B79957C53D0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BA197-B434-49F8-9B34-94C4DB2976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122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7" Type="http://schemas.openxmlformats.org/officeDocument/2006/relationships/image" Target="../media/image2.w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image" Target="../media/image3.png"/><Relationship Id="rId4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C9BFF77-8B79-4C1E-BEE9-7EF7B39EE13B}"/>
              </a:ext>
            </a:extLst>
          </p:cNvPr>
          <p:cNvSpPr txBox="1"/>
          <p:nvPr/>
        </p:nvSpPr>
        <p:spPr>
          <a:xfrm>
            <a:off x="117546" y="6192045"/>
            <a:ext cx="8899171" cy="625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63" dirty="0"/>
              <a:t>予約時間に遅れる場合や、場所の詳細等ご不明点は、下記へご連絡ください。</a:t>
            </a:r>
            <a:endParaRPr lang="en-US" altLang="ja-JP" sz="1463" dirty="0"/>
          </a:p>
          <a:p>
            <a:r>
              <a:rPr lang="ja-JP" altLang="en-US" b="1" dirty="0"/>
              <a:t>防災・感染症管理棟　</a:t>
            </a:r>
            <a:r>
              <a:rPr lang="en-US" altLang="ja-JP" sz="2000" b="1" u="sng" dirty="0"/>
              <a:t>TEL:029-853-3682/3683</a:t>
            </a:r>
            <a:r>
              <a:rPr lang="ja-JP" altLang="en-US" sz="1400" b="1" dirty="0"/>
              <a:t>（月～土：</a:t>
            </a:r>
            <a:r>
              <a:rPr lang="en-US" altLang="ja-JP" sz="1400" b="1" dirty="0"/>
              <a:t>8</a:t>
            </a:r>
            <a:r>
              <a:rPr lang="ja-JP" altLang="en-US" sz="1400" b="1" dirty="0"/>
              <a:t>時</a:t>
            </a:r>
            <a:r>
              <a:rPr lang="en-US" altLang="ja-JP" sz="1400" b="1" dirty="0"/>
              <a:t>30</a:t>
            </a:r>
            <a:r>
              <a:rPr lang="ja-JP" altLang="en-US" sz="1400" b="1" dirty="0"/>
              <a:t>分～</a:t>
            </a:r>
            <a:r>
              <a:rPr lang="en-US" altLang="ja-JP" sz="1400" b="1" dirty="0"/>
              <a:t>17</a:t>
            </a:r>
            <a:r>
              <a:rPr lang="ja-JP" altLang="en-US" sz="1400" b="1" dirty="0"/>
              <a:t>時</a:t>
            </a:r>
            <a:r>
              <a:rPr lang="en-US" altLang="ja-JP" sz="1400" b="1" dirty="0"/>
              <a:t>00</a:t>
            </a:r>
            <a:r>
              <a:rPr lang="ja-JP" altLang="en-US" sz="1400" b="1" dirty="0"/>
              <a:t>分）</a:t>
            </a:r>
            <a:endParaRPr lang="en-US" altLang="ja-JP" sz="2000" b="1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115741E-E45D-4AC1-BD05-F471D3D5A3D4}"/>
              </a:ext>
            </a:extLst>
          </p:cNvPr>
          <p:cNvSpPr/>
          <p:nvPr/>
        </p:nvSpPr>
        <p:spPr>
          <a:xfrm>
            <a:off x="7265159" y="1086945"/>
            <a:ext cx="2412000" cy="259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1306C98-C476-4B46-9721-AFA2186CF36D}"/>
              </a:ext>
            </a:extLst>
          </p:cNvPr>
          <p:cNvSpPr txBox="1"/>
          <p:nvPr/>
        </p:nvSpPr>
        <p:spPr>
          <a:xfrm>
            <a:off x="7627356" y="923064"/>
            <a:ext cx="172932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/>
              <a:t>写真付き案内図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2059163-4D3E-4B06-999C-43D59392A3E0}"/>
              </a:ext>
            </a:extLst>
          </p:cNvPr>
          <p:cNvSpPr/>
          <p:nvPr/>
        </p:nvSpPr>
        <p:spPr>
          <a:xfrm>
            <a:off x="7265160" y="3887304"/>
            <a:ext cx="2412000" cy="259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F58F11E-0442-490B-9389-59AB3294CD61}"/>
              </a:ext>
            </a:extLst>
          </p:cNvPr>
          <p:cNvSpPr txBox="1"/>
          <p:nvPr/>
        </p:nvSpPr>
        <p:spPr>
          <a:xfrm>
            <a:off x="7658302" y="3687249"/>
            <a:ext cx="1625713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/>
              <a:t>Google Maps</a:t>
            </a:r>
            <a:endParaRPr lang="ja-JP" altLang="en-US" sz="16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9FAAA1B-A54E-4B60-8D70-07379E9BCF46}"/>
              </a:ext>
            </a:extLst>
          </p:cNvPr>
          <p:cNvSpPr txBox="1"/>
          <p:nvPr/>
        </p:nvSpPr>
        <p:spPr>
          <a:xfrm>
            <a:off x="512741" y="187215"/>
            <a:ext cx="8880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/>
              <a:t>【</a:t>
            </a:r>
            <a:r>
              <a:rPr lang="ja-JP" altLang="en-US" sz="2400" b="1" dirty="0"/>
              <a:t>筑波大学附属病院　防災・感染症管理棟へ来院される方へ</a:t>
            </a:r>
            <a:r>
              <a:rPr lang="en-US" altLang="ja-JP" sz="2400" b="1" dirty="0"/>
              <a:t>】</a:t>
            </a:r>
            <a:endParaRPr lang="ja-JP" altLang="en-US" sz="24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98EAC84-75C4-4DF6-AEC3-1AF04813556E}"/>
              </a:ext>
            </a:extLst>
          </p:cNvPr>
          <p:cNvSpPr txBox="1"/>
          <p:nvPr/>
        </p:nvSpPr>
        <p:spPr>
          <a:xfrm>
            <a:off x="1882712" y="938880"/>
            <a:ext cx="50619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※</a:t>
            </a:r>
            <a:r>
              <a:rPr lang="ja-JP" altLang="en-US" sz="1200" dirty="0"/>
              <a:t>公共交通機関はできるだけ利用せず、自家用車等でお越しください。</a:t>
            </a:r>
            <a:endParaRPr lang="en-US" altLang="ja-JP" sz="12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E8DC26C-AB0B-4D8C-95D1-3C7ED84F9962}"/>
              </a:ext>
            </a:extLst>
          </p:cNvPr>
          <p:cNvSpPr txBox="1"/>
          <p:nvPr/>
        </p:nvSpPr>
        <p:spPr>
          <a:xfrm>
            <a:off x="1882712" y="623347"/>
            <a:ext cx="6140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下記を参考に防災・感染症管理棟へ直接ご来院ください。</a:t>
            </a:r>
            <a:endParaRPr lang="en-US" altLang="ja-JP" b="1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3C72D7F-89E5-4268-9BA6-A030A72C7605}"/>
              </a:ext>
            </a:extLst>
          </p:cNvPr>
          <p:cNvSpPr txBox="1"/>
          <p:nvPr/>
        </p:nvSpPr>
        <p:spPr>
          <a:xfrm>
            <a:off x="7286403" y="3160385"/>
            <a:ext cx="2369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b="1" dirty="0"/>
              <a:t>https://www.hosp.tsukuba.ac.jp/wp-content/uploads/2022/08/map_kansen-1.pdf</a:t>
            </a:r>
            <a:endParaRPr kumimoji="1" lang="ja-JP" altLang="en-US" sz="900" b="1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D9A65A29-317C-473C-AA02-52CFF718B075}"/>
              </a:ext>
            </a:extLst>
          </p:cNvPr>
          <p:cNvSpPr txBox="1"/>
          <p:nvPr/>
        </p:nvSpPr>
        <p:spPr>
          <a:xfrm>
            <a:off x="7286400" y="5997600"/>
            <a:ext cx="2369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b="1" dirty="0"/>
              <a:t>https://maps.app.goo.gl/5WiivthAZnd1p7YU8?g_st=com.microsoft.skype.teams.extshare</a:t>
            </a:r>
            <a:endParaRPr kumimoji="1" lang="ja-JP" altLang="en-US" sz="900" b="1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294320FC-510A-4DD6-AB07-D7288DE0F93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0665" t="11665" r="11815" b="12665"/>
          <a:stretch/>
        </p:blipFill>
        <p:spPr>
          <a:xfrm>
            <a:off x="69807" y="1505879"/>
            <a:ext cx="7093067" cy="4540034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7200" name="BarCodeCtrl1" r:id="rId2" imgW="1871640" imgH="1979640"/>
        </mc:Choice>
        <mc:Fallback>
          <p:control name="BarCodeCtrl1" r:id="rId2" imgW="1871640" imgH="1979640">
            <p:pic>
              <p:nvPicPr>
                <p:cNvPr id="6" name="BarCodeCtrl1">
                  <a:extLst>
                    <a:ext uri="{FF2B5EF4-FFF2-40B4-BE49-F238E27FC236}">
                      <a16:creationId xmlns:a16="http://schemas.microsoft.com/office/drawing/2014/main" id="{3EBB158E-7174-453B-963A-EF9BA166A21B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556400" y="1230097"/>
                  <a:ext cx="1872000" cy="1980000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7201" name="BarCodeCtrl2" r:id="rId3" imgW="1871640" imgH="1979640"/>
        </mc:Choice>
        <mc:Fallback>
          <p:control name="BarCodeCtrl2" r:id="rId3" imgW="1871640" imgH="1979640">
            <p:pic>
              <p:nvPicPr>
                <p:cNvPr id="10" name="BarCodeCtrl2">
                  <a:extLst>
                    <a:ext uri="{FF2B5EF4-FFF2-40B4-BE49-F238E27FC236}">
                      <a16:creationId xmlns:a16="http://schemas.microsoft.com/office/drawing/2014/main" id="{94A46BA8-87C5-4B1D-836B-CC9FCDB014B5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556019" y="4032000"/>
                  <a:ext cx="1872000" cy="1980000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954371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1083</TotalTime>
  <Words>138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平田一馬</dc:creator>
  <cp:lastModifiedBy>平田一馬</cp:lastModifiedBy>
  <cp:revision>157</cp:revision>
  <cp:lastPrinted>2023-06-13T23:59:32Z</cp:lastPrinted>
  <dcterms:created xsi:type="dcterms:W3CDTF">2023-05-30T02:03:36Z</dcterms:created>
  <dcterms:modified xsi:type="dcterms:W3CDTF">2023-06-14T00:09:11Z</dcterms:modified>
</cp:coreProperties>
</file>